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6CE7-0B5F-4597-A810-3CA20F90F687}" type="datetimeFigureOut">
              <a:rPr lang="it-IT" smtClean="0"/>
              <a:t>08/04/2021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3EA4-5E79-484A-9ED9-3969A0D783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8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6CE7-0B5F-4597-A810-3CA20F90F687}" type="datetimeFigureOut">
              <a:rPr lang="it-IT" smtClean="0"/>
              <a:t>08/04/2021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3EA4-5E79-484A-9ED9-3969A0D783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1923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6CE7-0B5F-4597-A810-3CA20F90F687}" type="datetimeFigureOut">
              <a:rPr lang="it-IT" smtClean="0"/>
              <a:t>08/04/2021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3EA4-5E79-484A-9ED9-3969A0D783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3934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6CE7-0B5F-4597-A810-3CA20F90F687}" type="datetimeFigureOut">
              <a:rPr lang="it-IT" smtClean="0"/>
              <a:t>08/04/2021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3EA4-5E79-484A-9ED9-3969A0D78317}" type="slidenum">
              <a:rPr lang="it-IT" smtClean="0"/>
              <a:t>‹N›</a:t>
            </a:fld>
            <a:endParaRPr lang="it-IT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89113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6CE7-0B5F-4597-A810-3CA20F90F687}" type="datetimeFigureOut">
              <a:rPr lang="it-IT" smtClean="0"/>
              <a:t>08/04/2021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3EA4-5E79-484A-9ED9-3969A0D783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3272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6CE7-0B5F-4597-A810-3CA20F90F687}" type="datetimeFigureOut">
              <a:rPr lang="it-IT" smtClean="0"/>
              <a:t>08/04/2021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3EA4-5E79-484A-9ED9-3969A0D783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11534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6CE7-0B5F-4597-A810-3CA20F90F687}" type="datetimeFigureOut">
              <a:rPr lang="it-IT" smtClean="0"/>
              <a:t>08/04/2021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3EA4-5E79-484A-9ED9-3969A0D783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98023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6CE7-0B5F-4597-A810-3CA20F90F687}" type="datetimeFigureOut">
              <a:rPr lang="it-IT" smtClean="0"/>
              <a:t>08/04/2021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3EA4-5E79-484A-9ED9-3969A0D783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65963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6CE7-0B5F-4597-A810-3CA20F90F687}" type="datetimeFigureOut">
              <a:rPr lang="it-IT" smtClean="0"/>
              <a:t>08/04/2021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3EA4-5E79-484A-9ED9-3969A0D783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2856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6CE7-0B5F-4597-A810-3CA20F90F687}" type="datetimeFigureOut">
              <a:rPr lang="it-IT" smtClean="0"/>
              <a:t>08/04/2021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3EA4-5E79-484A-9ED9-3969A0D783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3630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6CE7-0B5F-4597-A810-3CA20F90F687}" type="datetimeFigureOut">
              <a:rPr lang="it-IT" smtClean="0"/>
              <a:t>08/04/2021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3EA4-5E79-484A-9ED9-3969A0D783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7733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6CE7-0B5F-4597-A810-3CA20F90F687}" type="datetimeFigureOut">
              <a:rPr lang="it-IT" smtClean="0"/>
              <a:t>08/04/2021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3EA4-5E79-484A-9ED9-3969A0D783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5861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6CE7-0B5F-4597-A810-3CA20F90F687}" type="datetimeFigureOut">
              <a:rPr lang="it-IT" smtClean="0"/>
              <a:t>08/04/2021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3EA4-5E79-484A-9ED9-3969A0D783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6131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6CE7-0B5F-4597-A810-3CA20F90F687}" type="datetimeFigureOut">
              <a:rPr lang="it-IT" smtClean="0"/>
              <a:t>08/04/2021</a:t>
            </a:fld>
            <a:endParaRPr lang="it-I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3EA4-5E79-484A-9ED9-3969A0D783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9724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6CE7-0B5F-4597-A810-3CA20F90F687}" type="datetimeFigureOut">
              <a:rPr lang="it-IT" smtClean="0"/>
              <a:t>08/04/2021</a:t>
            </a:fld>
            <a:endParaRPr lang="it-IT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3EA4-5E79-484A-9ED9-3969A0D783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8957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6CE7-0B5F-4597-A810-3CA20F90F687}" type="datetimeFigureOut">
              <a:rPr lang="it-IT" smtClean="0"/>
              <a:t>08/04/2021</a:t>
            </a:fld>
            <a:endParaRPr lang="it-IT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3EA4-5E79-484A-9ED9-3969A0D783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0860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6CE7-0B5F-4597-A810-3CA20F90F687}" type="datetimeFigureOut">
              <a:rPr lang="it-IT" smtClean="0"/>
              <a:t>08/04/2021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3EA4-5E79-484A-9ED9-3969A0D783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0142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AED6CE7-0B5F-4597-A810-3CA20F90F687}" type="datetimeFigureOut">
              <a:rPr lang="it-IT" smtClean="0"/>
              <a:t>08/04/2021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73EA4-5E79-484A-9ED9-3969A0D783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8897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E858A7-0B66-4C71-83A6-F36F2D6B4C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Progetto SME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A2FFAD5-1022-4FA4-AB2D-36728327AE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Lezione 2</a:t>
            </a:r>
          </a:p>
        </p:txBody>
      </p:sp>
    </p:spTree>
    <p:extLst>
      <p:ext uri="{BB962C8B-B14F-4D97-AF65-F5344CB8AC3E}">
        <p14:creationId xmlns:p14="http://schemas.microsoft.com/office/powerpoint/2010/main" val="498242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39D57F-FB5A-4D10-A1FA-97467EF7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 vs T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0975C991-E37D-4A23-B7D2-5AE5ADE005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007" y="2052638"/>
            <a:ext cx="4195762" cy="4195762"/>
          </a:xfrm>
        </p:spPr>
      </p:pic>
    </p:spTree>
    <p:extLst>
      <p:ext uri="{BB962C8B-B14F-4D97-AF65-F5344CB8AC3E}">
        <p14:creationId xmlns:p14="http://schemas.microsoft.com/office/powerpoint/2010/main" val="1993158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0A6F87-B9CF-4B8D-83B9-EBA675CFF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 vs R Lo Scacco Regola d’oro n°2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11D53B10-EA4E-44B6-96CA-99AB1E2550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007" y="2052638"/>
            <a:ext cx="4195762" cy="4195762"/>
          </a:xfrm>
        </p:spPr>
      </p:pic>
    </p:spTree>
    <p:extLst>
      <p:ext uri="{BB962C8B-B14F-4D97-AF65-F5344CB8AC3E}">
        <p14:creationId xmlns:p14="http://schemas.microsoft.com/office/powerpoint/2010/main" val="3069140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41CBC2-51D1-4D28-8A5B-E5F309DA8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Esercitazione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51228D-B405-4A62-88A6-1084AF675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Al Centro dell’Attenzione Come un Re o come una Regina</a:t>
            </a:r>
          </a:p>
          <a:p>
            <a:r>
              <a:rPr lang="it-IT" dirty="0"/>
              <a:t>CSP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0869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A4194A-D59A-4CDD-AFB4-7EED7CE8E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Matto con il Re e con la Torre Vs Re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6193591C-0483-4992-952D-33A0ECFBCE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007" y="2052638"/>
            <a:ext cx="4195762" cy="4195762"/>
          </a:xfrm>
        </p:spPr>
      </p:pic>
    </p:spTree>
    <p:extLst>
      <p:ext uri="{BB962C8B-B14F-4D97-AF65-F5344CB8AC3E}">
        <p14:creationId xmlns:p14="http://schemas.microsoft.com/office/powerpoint/2010/main" val="3373184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7D9D88-7CBD-4D8C-BD59-C02FA90E2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Prestare Attenzione: Lo Stallo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FB35AA5A-AF3A-4BE2-972B-4B9504F666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007" y="2052638"/>
            <a:ext cx="4195762" cy="4195762"/>
          </a:xfrm>
        </p:spPr>
      </p:pic>
    </p:spTree>
    <p:extLst>
      <p:ext uri="{BB962C8B-B14F-4D97-AF65-F5344CB8AC3E}">
        <p14:creationId xmlns:p14="http://schemas.microsoft.com/office/powerpoint/2010/main" val="2577306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3AEC10-0B5F-466D-A6DE-8CCD42C95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Matto degli Scalini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32B441-938D-481E-9672-A333F482B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Cooperazione tra le due Torri</a:t>
            </a:r>
          </a:p>
          <a:p>
            <a:r>
              <a:rPr lang="it-IT" dirty="0"/>
              <a:t>Fritz </a:t>
            </a:r>
            <a:r>
              <a:rPr lang="it-IT" dirty="0" err="1"/>
              <a:t>exemple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8440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5CC311-7990-444C-8537-CB04D4D2A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Matto Con i due Alfieri e Re: Tutti Insieme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D5E18F-8E62-4877-B177-8E9235887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Cooperazione tra tre pezzi</a:t>
            </a:r>
          </a:p>
          <a:p>
            <a:r>
              <a:rPr lang="it-IT" dirty="0"/>
              <a:t>Fritz </a:t>
            </a:r>
            <a:r>
              <a:rPr lang="it-IT" dirty="0" err="1"/>
              <a:t>Exemple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71649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07AD23-CBC1-43BC-B2CB-574F0D30F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Gioco 1,2,3 e Vai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E6DF2E-C8A7-4760-B4DB-111721984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Sydic</a:t>
            </a:r>
            <a:endParaRPr lang="it-IT" dirty="0"/>
          </a:p>
          <a:p>
            <a:r>
              <a:rPr lang="it-IT" dirty="0"/>
              <a:t>L'esercizio sottolinea l'importanza della comunicazione non verbale e chiarisce come spesso questa tipo di comunicazione influisca sulla nostra attenzione portandoci a mettere in secondo piano ciò che invece ci viene detto. </a:t>
            </a:r>
          </a:p>
        </p:txBody>
      </p:sp>
    </p:spTree>
    <p:extLst>
      <p:ext uri="{BB962C8B-B14F-4D97-AF65-F5344CB8AC3E}">
        <p14:creationId xmlns:p14="http://schemas.microsoft.com/office/powerpoint/2010/main" val="31619379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e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30</TotalTime>
  <Words>108</Words>
  <Application>Microsoft Office PowerPoint</Application>
  <PresentationFormat>Widescreen</PresentationFormat>
  <Paragraphs>18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Ione</vt:lpstr>
      <vt:lpstr>Progetto SME</vt:lpstr>
      <vt:lpstr>T vs T</vt:lpstr>
      <vt:lpstr>T vs R Lo Scacco Regola d’oro n°2</vt:lpstr>
      <vt:lpstr>Esercitazione</vt:lpstr>
      <vt:lpstr>Il Matto con il Re e con la Torre Vs Re</vt:lpstr>
      <vt:lpstr>Prestare Attenzione: Lo Stallo</vt:lpstr>
      <vt:lpstr>Matto degli Scalini</vt:lpstr>
      <vt:lpstr>Matto Con i due Alfieri e Re: Tutti Insieme</vt:lpstr>
      <vt:lpstr>Gioco 1,2,3 e Vai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Progetto SME</dc:title>
  <dc:creator>Luigi Maria Caggiano</dc:creator>
  <cp:lastModifiedBy>Luigi Maria Caggiano</cp:lastModifiedBy>
  <cp:revision>3</cp:revision>
  <dcterms:created xsi:type="dcterms:W3CDTF">2021-04-08T07:43:58Z</dcterms:created>
  <dcterms:modified xsi:type="dcterms:W3CDTF">2021-04-08T08:19:16Z</dcterms:modified>
</cp:coreProperties>
</file>